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2"/>
  </p:notesMasterIdLst>
  <p:sldIdLst>
    <p:sldId id="256" r:id="rId2"/>
    <p:sldId id="269" r:id="rId3"/>
    <p:sldId id="279" r:id="rId4"/>
    <p:sldId id="262" r:id="rId5"/>
    <p:sldId id="257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8" r:id="rId14"/>
    <p:sldId id="277" r:id="rId15"/>
    <p:sldId id="276" r:id="rId16"/>
    <p:sldId id="271" r:id="rId17"/>
    <p:sldId id="272" r:id="rId18"/>
    <p:sldId id="275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3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4B9F0-8916-4985-8CB2-3E781E13DB59}" type="datetimeFigureOut">
              <a:rPr lang="nl-NL" smtClean="0"/>
              <a:t>3-4-2023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4FD59-F311-44A5-8274-BE9BA20BC16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8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0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2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267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25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77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20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3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34729-0903-4FC8-836F-F8B14FD2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 sz="2900" b="0" i="0">
                <a:effectLst/>
                <a:latin typeface="Arial" panose="020B0604020202020204" pitchFamily="34" charset="0"/>
              </a:rPr>
              <a:t>Aircraft Boarding Strategies Using Discrete Event</a:t>
            </a:r>
            <a:br>
              <a:rPr lang="en-US" sz="2900"/>
            </a:br>
            <a:r>
              <a:rPr lang="en-US" sz="2900" b="0" i="0">
                <a:effectLst/>
                <a:latin typeface="Arial" panose="020B0604020202020204" pitchFamily="34" charset="0"/>
              </a:rPr>
              <a:t>Simulation</a:t>
            </a:r>
            <a:endParaRPr lang="nl-NL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3891C-8EFE-41AF-B16B-4154B3EF1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endParaRPr lang="nl-NL" sz="5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David </a:t>
            </a: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Gyaraki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582340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Lavin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Pallas: 581619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Julius de Clercq: 582360</a:t>
            </a:r>
            <a:br>
              <a:rPr lang="nl-NL" sz="500" dirty="0">
                <a:solidFill>
                  <a:srgbClr val="FFFFFF"/>
                </a:solidFill>
              </a:rPr>
            </a:br>
            <a:br>
              <a:rPr lang="nl-NL" sz="500" dirty="0">
                <a:solidFill>
                  <a:srgbClr val="FFFFFF"/>
                </a:solidFill>
              </a:rPr>
            </a:br>
            <a:endParaRPr lang="nl-NL" sz="5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97CEF3-3F60-405E-9BC9-642EA94D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76" y="1011089"/>
            <a:ext cx="4819048" cy="17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3616"/>
            <a:ext cx="9307617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09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4062"/>
            <a:ext cx="9307617" cy="608905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9625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30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0D41-3EE2-4ED8-B103-6ED51640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324091"/>
            <a:ext cx="11840901" cy="6435523"/>
          </a:xfrm>
        </p:spPr>
        <p:txBody>
          <a:bodyPr/>
          <a:lstStyle/>
          <a:p>
            <a:endParaRPr lang="nl-NL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75DBB7-8176-4024-A4B2-656CA1467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2574"/>
              </p:ext>
            </p:extLst>
          </p:nvPr>
        </p:nvGraphicFramePr>
        <p:xfrm>
          <a:off x="966422" y="763929"/>
          <a:ext cx="10622878" cy="576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3" imgW="5295753" imgH="2876550" progId="AcroExch.Document.DC">
                  <p:embed/>
                </p:oleObj>
              </mc:Choice>
              <mc:Fallback>
                <p:oleObj name="Acrobat Document" r:id="rId3" imgW="5295753" imgH="28765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6422" y="763929"/>
                        <a:ext cx="10622878" cy="576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41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5"/>
          </a:xfrm>
        </p:spPr>
      </p:pic>
    </p:spTree>
    <p:extLst>
      <p:ext uri="{BB962C8B-B14F-4D97-AF65-F5344CB8AC3E}">
        <p14:creationId xmlns:p14="http://schemas.microsoft.com/office/powerpoint/2010/main" val="86739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6"/>
          </a:xfrm>
        </p:spPr>
      </p:pic>
    </p:spTree>
    <p:extLst>
      <p:ext uri="{BB962C8B-B14F-4D97-AF65-F5344CB8AC3E}">
        <p14:creationId xmlns:p14="http://schemas.microsoft.com/office/powerpoint/2010/main" val="114381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245" y="341194"/>
            <a:ext cx="9590466" cy="6250675"/>
          </a:xfrm>
        </p:spPr>
      </p:pic>
    </p:spTree>
    <p:extLst>
      <p:ext uri="{BB962C8B-B14F-4D97-AF65-F5344CB8AC3E}">
        <p14:creationId xmlns:p14="http://schemas.microsoft.com/office/powerpoint/2010/main" val="192666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8"/>
          </a:xfrm>
        </p:spPr>
      </p:pic>
    </p:spTree>
    <p:extLst>
      <p:ext uri="{BB962C8B-B14F-4D97-AF65-F5344CB8AC3E}">
        <p14:creationId xmlns:p14="http://schemas.microsoft.com/office/powerpoint/2010/main" val="247776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6"/>
          </a:xfrm>
        </p:spPr>
      </p:pic>
    </p:spTree>
    <p:extLst>
      <p:ext uri="{BB962C8B-B14F-4D97-AF65-F5344CB8AC3E}">
        <p14:creationId xmlns:p14="http://schemas.microsoft.com/office/powerpoint/2010/main" val="306017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7"/>
          </a:xfrm>
        </p:spPr>
      </p:pic>
    </p:spTree>
    <p:extLst>
      <p:ext uri="{BB962C8B-B14F-4D97-AF65-F5344CB8AC3E}">
        <p14:creationId xmlns:p14="http://schemas.microsoft.com/office/powerpoint/2010/main" val="135554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0BC1-7518-4D26-8E2A-CC9AA286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BB63-576E-4410-9934-2D63138A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122" y="2442258"/>
            <a:ext cx="8472668" cy="3451050"/>
          </a:xfrm>
        </p:spPr>
        <p:txBody>
          <a:bodyPr>
            <a:normAutofit/>
          </a:bodyPr>
          <a:lstStyle/>
          <a:p>
            <a:r>
              <a:rPr lang="en-US" dirty="0"/>
              <a:t>Aircraft consists of 30 rows ,6 seats per row </a:t>
            </a:r>
          </a:p>
          <a:p>
            <a:pPr algn="just"/>
            <a:r>
              <a:rPr lang="en-US" dirty="0"/>
              <a:t>Front boarding only </a:t>
            </a:r>
          </a:p>
          <a:p>
            <a:pPr algn="just"/>
            <a:r>
              <a:rPr lang="en-US" dirty="0"/>
              <a:t>Passengers cannot pass each other , no back tracking </a:t>
            </a:r>
          </a:p>
          <a:p>
            <a:pPr algn="just"/>
            <a:r>
              <a:rPr lang="nl-NL" dirty="0"/>
              <a:t>Every passenger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 up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passenger </a:t>
            </a:r>
            <a:r>
              <a:rPr lang="nl-NL" dirty="0" err="1"/>
              <a:t>whose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is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row</a:t>
            </a:r>
            <a:r>
              <a:rPr lang="nl-NL" dirty="0"/>
              <a:t> </a:t>
            </a:r>
          </a:p>
          <a:p>
            <a:pPr algn="just"/>
            <a:r>
              <a:rPr lang="nl-NL" dirty="0" err="1"/>
              <a:t>Aisle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fit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person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passengers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endParaRPr lang="nl-NL" dirty="0"/>
          </a:p>
          <a:p>
            <a:pPr algn="just"/>
            <a:r>
              <a:rPr lang="nl-NL" dirty="0" err="1"/>
              <a:t>Passengers</a:t>
            </a:r>
            <a:r>
              <a:rPr lang="nl-NL" dirty="0"/>
              <a:t> are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aware</a:t>
            </a:r>
            <a:r>
              <a:rPr lang="nl-NL" dirty="0"/>
              <a:t> of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change </a:t>
            </a:r>
            <a:r>
              <a:rPr lang="nl-NL" dirty="0" err="1"/>
              <a:t>it</a:t>
            </a:r>
            <a:endParaRPr lang="nl-NL" dirty="0"/>
          </a:p>
          <a:p>
            <a:pPr algn="just"/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sufficient</a:t>
            </a:r>
            <a:r>
              <a:rPr lang="nl-NL" dirty="0"/>
              <a:t> </a:t>
            </a:r>
            <a:r>
              <a:rPr lang="nl-NL" dirty="0" err="1"/>
              <a:t>luggage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passenger  </a:t>
            </a:r>
          </a:p>
        </p:txBody>
      </p:sp>
    </p:spTree>
    <p:extLst>
      <p:ext uri="{BB962C8B-B14F-4D97-AF65-F5344CB8AC3E}">
        <p14:creationId xmlns:p14="http://schemas.microsoft.com/office/powerpoint/2010/main" val="339415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7"/>
          </a:xfrm>
        </p:spPr>
      </p:pic>
    </p:spTree>
    <p:extLst>
      <p:ext uri="{BB962C8B-B14F-4D97-AF65-F5344CB8AC3E}">
        <p14:creationId xmlns:p14="http://schemas.microsoft.com/office/powerpoint/2010/main" val="127805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6FB09-E632-4DE3-B613-D0137089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43" y="1405719"/>
            <a:ext cx="10471313" cy="3548418"/>
          </a:xfrm>
        </p:spPr>
      </p:pic>
    </p:spTree>
    <p:extLst>
      <p:ext uri="{BB962C8B-B14F-4D97-AF65-F5344CB8AC3E}">
        <p14:creationId xmlns:p14="http://schemas.microsoft.com/office/powerpoint/2010/main" val="34120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Boarding procedure snapshots for each boarding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53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78" y="591435"/>
            <a:ext cx="9318075" cy="615430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front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10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1332"/>
            <a:ext cx="9318075" cy="6134513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0" y="112257"/>
            <a:ext cx="31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middle aisle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61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9231"/>
            <a:ext cx="9318075" cy="611871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978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2646"/>
            <a:ext cx="9318075" cy="609188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pyramid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642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3616"/>
            <a:ext cx="9318075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zone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7500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104</TotalTime>
  <Words>151</Words>
  <Application>Microsoft Office PowerPoint</Application>
  <PresentationFormat>Widescreen</PresentationFormat>
  <Paragraphs>41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Gill Sans MT</vt:lpstr>
      <vt:lpstr>Lato</vt:lpstr>
      <vt:lpstr>Parcel</vt:lpstr>
      <vt:lpstr>Adobe Acrobat Document</vt:lpstr>
      <vt:lpstr>Aircraft Boarding Strategies Using Discrete Event Simulation</vt:lpstr>
      <vt:lpstr>System description</vt:lpstr>
      <vt:lpstr>PowerPoint Presentation</vt:lpstr>
      <vt:lpstr>Boarding procedure snapshots for each boarding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Vrije Universiteit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Boarding Strategies Using Discrete Event Simulation</dc:title>
  <dc:creator>Pallas, K.L. (Lavin)</dc:creator>
  <cp:lastModifiedBy>Pallas, K.L. (Lavin)</cp:lastModifiedBy>
  <cp:revision>14</cp:revision>
  <dcterms:created xsi:type="dcterms:W3CDTF">2023-04-03T08:43:42Z</dcterms:created>
  <dcterms:modified xsi:type="dcterms:W3CDTF">2023-04-03T10:27:51Z</dcterms:modified>
</cp:coreProperties>
</file>